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SAFE HARBOR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9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4" r="26134"/>
          <a:stretch>
            <a:fillRect/>
          </a:stretch>
        </p:blipFill>
        <p:spPr>
          <a:xfrm>
            <a:off x="7680934" y="751241"/>
            <a:ext cx="4511066" cy="546744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481" y="2324100"/>
            <a:ext cx="6873240" cy="3094485"/>
          </a:xfrm>
        </p:spPr>
        <p:txBody>
          <a:bodyPr/>
          <a:lstStyle/>
          <a:p>
            <a:r>
              <a:rPr lang="en-US" dirty="0"/>
              <a:t>Built in 2003, Safe Harbor Safe Housing offers:  Ten comfortable two- and three-bedroom furnished apartments in a secured building; Classes covering key topics, such as parenting, money management, self-esteem, and assertiveness; Children's services, including educational and support groups and tutoring, legal assistance with the protective order or stalking injunction process; case management that helps residents create a personal development plan and connects them to a network of area service providers for: medical care, child care, resume writing, food, job training, job placement, Interview skills, utility bill subsidization.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7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85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777777"/>
                </a:solidFill>
                <a:latin typeface="Arial" panose="020B0604020202020204" pitchFamily="34" charset="0"/>
              </a:rPr>
              <a:t>Safe Harbor Crisis Center Shelter provides essential support and safety for domestic violence survivors and their children who need a safe place to stay. Many people think that a domestic violence shelter is like a homeless shelter, but </a:t>
            </a:r>
            <a:r>
              <a:rPr lang="en-US" dirty="0" smtClean="0">
                <a:solidFill>
                  <a:srgbClr val="777777"/>
                </a:solidFill>
                <a:latin typeface="Arial" panose="020B0604020202020204" pitchFamily="34" charset="0"/>
              </a:rPr>
              <a:t>that is not </a:t>
            </a:r>
            <a:r>
              <a:rPr lang="en-US" dirty="0">
                <a:solidFill>
                  <a:srgbClr val="777777"/>
                </a:solidFill>
                <a:latin typeface="Arial" panose="020B0604020202020204" pitchFamily="34" charset="0"/>
              </a:rPr>
              <a:t>the case.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777777"/>
                </a:solidFill>
                <a:latin typeface="Arial" panose="020B0604020202020204" pitchFamily="34" charset="0"/>
              </a:rPr>
              <a:t>The shelter </a:t>
            </a:r>
            <a:r>
              <a:rPr lang="en-US" dirty="0">
                <a:solidFill>
                  <a:srgbClr val="777777"/>
                </a:solidFill>
                <a:latin typeface="Arial" panose="020B0604020202020204" pitchFamily="34" charset="0"/>
              </a:rPr>
              <a:t>is a safe place offering a personal, home-like space for safety and healing. The shelter </a:t>
            </a:r>
            <a:r>
              <a:rPr lang="en-US" dirty="0" smtClean="0">
                <a:solidFill>
                  <a:srgbClr val="777777"/>
                </a:solidFill>
                <a:latin typeface="Arial" panose="020B0604020202020204" pitchFamily="34" charset="0"/>
              </a:rPr>
              <a:t>was designed </a:t>
            </a:r>
            <a:r>
              <a:rPr lang="en-US" dirty="0">
                <a:solidFill>
                  <a:srgbClr val="777777"/>
                </a:solidFill>
                <a:latin typeface="Arial" panose="020B0604020202020204" pitchFamily="34" charset="0"/>
              </a:rPr>
              <a:t>to feel like home combining safety and comfort with private rooms, </a:t>
            </a:r>
            <a:r>
              <a:rPr lang="en-US" dirty="0" smtClean="0">
                <a:solidFill>
                  <a:srgbClr val="777777"/>
                </a:solidFill>
                <a:latin typeface="Arial" panose="020B0604020202020204" pitchFamily="34" charset="0"/>
              </a:rPr>
              <a:t>kitchen</a:t>
            </a:r>
            <a:r>
              <a:rPr lang="en-US" dirty="0">
                <a:solidFill>
                  <a:srgbClr val="777777"/>
                </a:solidFill>
                <a:latin typeface="Arial" panose="020B0604020202020204" pitchFamily="34" charset="0"/>
              </a:rPr>
              <a:t>, laundry room, and outdoor playground.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34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34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25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29577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577" y="0"/>
            <a:ext cx="73624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41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0"/>
            <a:ext cx="7239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53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13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</TotalTime>
  <Words>58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SAFE HARBOR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HARBOR</dc:title>
  <dc:creator>Jasmine Fulton</dc:creator>
  <cp:lastModifiedBy>Jasmine Fulton</cp:lastModifiedBy>
  <cp:revision>3</cp:revision>
  <dcterms:created xsi:type="dcterms:W3CDTF">2016-04-19T05:59:06Z</dcterms:created>
  <dcterms:modified xsi:type="dcterms:W3CDTF">2016-04-19T14:33:49Z</dcterms:modified>
</cp:coreProperties>
</file>